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8" r:id="rId4"/>
    <p:sldId id="287" r:id="rId5"/>
    <p:sldId id="288" r:id="rId6"/>
    <p:sldId id="279" r:id="rId7"/>
    <p:sldId id="280" r:id="rId8"/>
    <p:sldId id="292" r:id="rId9"/>
    <p:sldId id="293" r:id="rId10"/>
    <p:sldId id="294" r:id="rId11"/>
    <p:sldId id="295" r:id="rId12"/>
    <p:sldId id="29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3"/>
    <p:restoredTop sz="89021"/>
  </p:normalViewPr>
  <p:slideViewPr>
    <p:cSldViewPr snapToGrid="0" showGuides="1">
      <p:cViewPr>
        <p:scale>
          <a:sx n="147" d="100"/>
          <a:sy n="147" d="100"/>
        </p:scale>
        <p:origin x="-594" y="-72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2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сети «Интернет Вами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6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s://rkn.gov.ru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804" y="2250145"/>
            <a:ext cx="698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по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заполнению формы сообщения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.»</a:t>
            </a:r>
          </a:p>
          <a:p>
            <a:pPr algn="ctr"/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314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направления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того, как Вы нажали на кнопку «Отправить сообщение» появилось уведомление следующего содержания «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Неверно указан неверный код», необходимо устранить указанную ошибку, в данном случае повторно набрать цифровой код.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6" y="1063229"/>
            <a:ext cx="5597308" cy="3550652"/>
          </a:xfrm>
        </p:spPr>
      </p:pic>
    </p:spTree>
    <p:extLst>
      <p:ext uri="{BB962C8B-B14F-4D97-AF65-F5344CB8AC3E}">
        <p14:creationId xmlns:p14="http://schemas.microsoft.com/office/powerpoint/2010/main" val="377119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рассмотрения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почты, придет сообщение о результатах рассмотрения. В данном случае комиссия нашла подтверждение наличия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с противоправным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контентом, в связи с чем доступ к указанному ресурсу будет ограничен.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9" y="1063229"/>
            <a:ext cx="5178070" cy="3864759"/>
          </a:xfrm>
        </p:spPr>
      </p:pic>
    </p:spTree>
    <p:extLst>
      <p:ext uri="{BB962C8B-B14F-4D97-AF65-F5344CB8AC3E}">
        <p14:creationId xmlns:p14="http://schemas.microsoft.com/office/powerpoint/2010/main" val="217564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041" y="2291995"/>
            <a:ext cx="7230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формы и направления ее на рассмотрение в уполномоченный орган, на указанный Вами электронный адрес, придет информация о результатах рассмотрения.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граждан направивших заявление об ограничении доступа к запрещенной информации Управление Роскомнадзора </a:t>
            </a:r>
            <a:r>
              <a:rPr lang="ru-RU" b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Северо-Кавказскому  </a:t>
            </a:r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округу благодарит за активную гражданскую позицию!</a:t>
            </a:r>
            <a:endParaRPr lang="ru-RU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ПРОТИВОПРАВНОЙ ИНФОРМАЦИИ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493512" cy="3810464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на сайте Роскомнадзора направляются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в сети Интернет следующей противоправной информации: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растений;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совершения самоубийства, а также призывов к совершению самоубийства;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Материалов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"Интернет";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и о способах совершения самоубийства и призывов к совершению самоубийства, размещенной в продукции средств массовой информации, распространяемой посредством сети "Интернет";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нарушающей требования Федерального закона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"О лотереях" о запрете деятельности по организации и проведению азартных игр и лотерей с использованием сети "Интернет" и иных средств связи;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распространяемой посредством сети "Интернет", решение о запрете к распространению которой на территории Российской Федерации принято уполномоченными органами или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38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страницы Вами была обнаружена информация суицидального характера или иная запрещенная к распространению информация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192716"/>
            <a:ext cx="5846957" cy="3649894"/>
          </a:xfrm>
        </p:spPr>
      </p:pic>
      <p:sp>
        <p:nvSpPr>
          <p:cNvPr id="16" name="TextBox 15"/>
          <p:cNvSpPr txBox="1"/>
          <p:nvPr/>
        </p:nvSpPr>
        <p:spPr>
          <a:xfrm>
            <a:off x="6264619" y="1192716"/>
            <a:ext cx="2529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Запрещенная информация обведена красным кругом.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«Предлагается сыграть в игру выигрыш, в которой смерть».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скопировать адрес интернет-страницы, указано стрелкой.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1585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 на главную страницу Роскомнадзора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" y="921834"/>
            <a:ext cx="5393841" cy="4032928"/>
          </a:xfrm>
        </p:spPr>
      </p:pic>
      <p:sp>
        <p:nvSpPr>
          <p:cNvPr id="11" name="TextBox 10"/>
          <p:cNvSpPr txBox="1"/>
          <p:nvPr/>
        </p:nvSpPr>
        <p:spPr>
          <a:xfrm>
            <a:off x="5828371" y="1011044"/>
            <a:ext cx="3114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https://rkn.gov.ru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поисковой строке любого браузера набирается слово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поисковик выдает ссылку на главную страницу официального сайта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https://rkn.gov.ru/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перехода на главную страницу необходимо опуститься вниз и перейти по ссылке «Единый реестр запрещенной информации», кнопка обведена красным кругом.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" y="1152438"/>
            <a:ext cx="5563787" cy="3605415"/>
          </a:xfrm>
        </p:spPr>
      </p:pic>
      <p:sp>
        <p:nvSpPr>
          <p:cNvPr id="5" name="TextBox 4"/>
          <p:cNvSpPr txBox="1"/>
          <p:nvPr/>
        </p:nvSpPr>
        <p:spPr>
          <a:xfrm>
            <a:off x="5969620" y="1241502"/>
            <a:ext cx="29141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«Единого реестра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запрещенной информации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необходимо перейти на страницу «Прием сообщений», кнопка обведена красным кругом.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65477" cy="13033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 страницу «Приема сообщений» приступаем к заполнению формы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9356" y="1925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1" y="1400871"/>
            <a:ext cx="5400652" cy="3483363"/>
          </a:xfrm>
        </p:spPr>
      </p:pic>
      <p:sp>
        <p:nvSpPr>
          <p:cNvPr id="11" name="TextBox 10"/>
          <p:cNvSpPr txBox="1"/>
          <p:nvPr/>
        </p:nvSpPr>
        <p:spPr>
          <a:xfrm>
            <a:off x="5667709" y="1330714"/>
            <a:ext cx="34420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поле необходимо вставить ранее скопированный адрес интернет-страницы где находится запрещенная информация.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«Источник информации» всегда оставлять «веб-сайт».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«Тип информации» необходимо выбрать из предложенного, в данном случае «признаки призыва к суициду». </a:t>
            </a:r>
          </a:p>
        </p:txBody>
      </p:sp>
    </p:spTree>
    <p:extLst>
      <p:ext uri="{BB962C8B-B14F-4D97-AF65-F5344CB8AC3E}">
        <p14:creationId xmlns:p14="http://schemas.microsoft.com/office/powerpoint/2010/main" val="224712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заполнение формы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«Приема сообщений»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508" y="1232198"/>
            <a:ext cx="32756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«Выбрать файл» не является обязательной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строкой. Однако, в целях оказания помощи специалистам рассматривающим Ваше заявление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сделать скриншот запрещенной информации в формате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не более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1Мб.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«Вид информации» выбираем из представленных вариантов, если ни один вариант не подходит, ставим галочку в графе «Другая информация».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«Доступ к информации» выбираем из представленных трех вариантов, в данном случае доступ к информации свободный (отсутствие паролей и регистрации).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" y="1232198"/>
            <a:ext cx="5563182" cy="3521286"/>
          </a:xfrm>
        </p:spPr>
      </p:pic>
    </p:spTree>
    <p:extLst>
      <p:ext uri="{BB962C8B-B14F-4D97-AF65-F5344CB8AC3E}">
        <p14:creationId xmlns:p14="http://schemas.microsoft.com/office/powerpoint/2010/main" val="21222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заполнение формы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«Приема сообщений»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как и в случае с прикрепленным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скришотом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страницы рекомендуем заполнить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графу «Дополнительная информация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графу «Заявитель».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указываем адрес электронной почты, на который Вам придет информация по итогам рассмотрения Вашего заявления.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те графы которые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обязательными (рядом с ними не стоит звездочка *) не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к заполнению. В случае их не заполнения это не является причиной для отказа в рассмотрении Вашего заявления.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набрать «Кодовое число» и нажать на кнопку «Направить сообщение».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" y="1063229"/>
            <a:ext cx="5645230" cy="3725156"/>
          </a:xfrm>
        </p:spPr>
      </p:pic>
    </p:spTree>
    <p:extLst>
      <p:ext uri="{BB962C8B-B14F-4D97-AF65-F5344CB8AC3E}">
        <p14:creationId xmlns:p14="http://schemas.microsoft.com/office/powerpoint/2010/main" val="418616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направления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нажали на кнопку, должно появится уведомление следующего содержания «Ваше сообщение отправлено. Спасибо». Это уведомление подтверждает, что ваше заявление благополучно отправлено.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7" y="1063228"/>
            <a:ext cx="5557272" cy="3573609"/>
          </a:xfrm>
        </p:spPr>
      </p:pic>
    </p:spTree>
    <p:extLst>
      <p:ext uri="{BB962C8B-B14F-4D97-AF65-F5344CB8AC3E}">
        <p14:creationId xmlns:p14="http://schemas.microsoft.com/office/powerpoint/2010/main" val="3089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873</Words>
  <Application>Microsoft Office PowerPoint</Application>
  <PresentationFormat>Экран (16:9)</PresentationFormat>
  <Paragraphs>46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ВИДЫ ПРОТИВОПРАВНОЙ ИНФОРМАЦИИ</vt:lpstr>
      <vt:lpstr>При осмотре страницы Вами была обнаружена информация суицидального характера или иная запрещенная к распространению информация</vt:lpstr>
      <vt:lpstr>Заходим на главную страницу Роскомнадзора. </vt:lpstr>
      <vt:lpstr>Переходим на страницу «Единого реестра запрещенной информации»</vt:lpstr>
      <vt:lpstr>Открыв страницу «Приема сообщений» приступаем к заполнению формы</vt:lpstr>
      <vt:lpstr>Продолжим заполнение формы  «Приема сообщений»</vt:lpstr>
      <vt:lpstr>Продолжим заполнение формы  «Приема сообщений»</vt:lpstr>
      <vt:lpstr>Заключительный этап направления заявления</vt:lpstr>
      <vt:lpstr>Заключительный этап направления заявления</vt:lpstr>
      <vt:lpstr>Результат рассмотрения заявления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Директор</cp:lastModifiedBy>
  <cp:revision>218</cp:revision>
  <cp:lastPrinted>2016-12-09T17:39:14Z</cp:lastPrinted>
  <dcterms:created xsi:type="dcterms:W3CDTF">2015-01-29T07:54:40Z</dcterms:created>
  <dcterms:modified xsi:type="dcterms:W3CDTF">2017-04-13T12:10:59Z</dcterms:modified>
</cp:coreProperties>
</file>